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1"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C"/>
    <a:srgbClr val="047733"/>
    <a:srgbClr val="5D2C90"/>
    <a:srgbClr val="00452E"/>
    <a:srgbClr val="1E3E71"/>
    <a:srgbClr val="354537"/>
    <a:srgbClr val="213024"/>
    <a:srgbClr val="652C91"/>
    <a:srgbClr val="123B60"/>
    <a:srgbClr val="0053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5557" autoAdjust="0"/>
  </p:normalViewPr>
  <p:slideViewPr>
    <p:cSldViewPr snapToGrid="0" snapToObjects="1">
      <p:cViewPr varScale="1">
        <p:scale>
          <a:sx n="101" d="100"/>
          <a:sy n="101" d="100"/>
        </p:scale>
        <p:origin x="1488" y="12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1/23/2023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1/23/2023</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80A9D93-EAFF-DE86-70D7-54DF25B7DAB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0058400" cy="7772400"/>
          </a:xfrm>
          <a:prstGeom prst="rect">
            <a:avLst/>
          </a:prstGeom>
        </p:spPr>
      </p:pic>
      <p:sp>
        <p:nvSpPr>
          <p:cNvPr id="38" name="Rectangle 37">
            <a:extLst>
              <a:ext uri="{FF2B5EF4-FFF2-40B4-BE49-F238E27FC236}">
                <a16:creationId xmlns:a16="http://schemas.microsoft.com/office/drawing/2014/main" id="{9CEC4AC6-ABE3-BF6D-2837-92EF008A1AC3}"/>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47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39" name="Picture 38">
            <a:extLst>
              <a:ext uri="{FF2B5EF4-FFF2-40B4-BE49-F238E27FC236}">
                <a16:creationId xmlns:a16="http://schemas.microsoft.com/office/drawing/2014/main" id="{E1E6DEA4-D56F-4596-A0FE-C396C3DDC08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40" name="TextBox 39">
            <a:extLst>
              <a:ext uri="{FF2B5EF4-FFF2-40B4-BE49-F238E27FC236}">
                <a16:creationId xmlns:a16="http://schemas.microsoft.com/office/drawing/2014/main" id="{42FC90AB-E1E0-C274-90E0-5915B8E69D64}"/>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41" name="Date Placeholder 3">
            <a:extLst>
              <a:ext uri="{FF2B5EF4-FFF2-40B4-BE49-F238E27FC236}">
                <a16:creationId xmlns:a16="http://schemas.microsoft.com/office/drawing/2014/main" id="{5F33AA5E-28DA-30A0-A51E-A4B82BBAAE1B}"/>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1/23/2023</a:t>
            </a:fld>
            <a:endParaRPr lang="en-US"/>
          </a:p>
          <a:p>
            <a:pPr algn="r"/>
            <a:r>
              <a:rPr lang="en-US"/>
              <a:t>www.SquareMeals.org</a:t>
            </a:r>
            <a:endParaRPr lang="en-US" dirty="0"/>
          </a:p>
        </p:txBody>
      </p:sp>
      <p:pic>
        <p:nvPicPr>
          <p:cNvPr id="42" name="Picture 41">
            <a:extLst>
              <a:ext uri="{FF2B5EF4-FFF2-40B4-BE49-F238E27FC236}">
                <a16:creationId xmlns:a16="http://schemas.microsoft.com/office/drawing/2014/main" id="{991727C0-93D6-25A7-441D-5A7DFC32CBB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43" name="Picture 42">
            <a:hlinkClick r:id="rId5"/>
            <a:extLst>
              <a:ext uri="{FF2B5EF4-FFF2-40B4-BE49-F238E27FC236}">
                <a16:creationId xmlns:a16="http://schemas.microsoft.com/office/drawing/2014/main" id="{B4A32BA2-CD0E-1CC2-42AF-C91866535109}"/>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44" name="Picture 43">
            <a:hlinkClick r:id="rId7"/>
            <a:extLst>
              <a:ext uri="{FF2B5EF4-FFF2-40B4-BE49-F238E27FC236}">
                <a16:creationId xmlns:a16="http://schemas.microsoft.com/office/drawing/2014/main" id="{E0E46D64-F47B-FAF4-C18C-EBA3A13297B1}"/>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45" name="Picture 44">
            <a:hlinkClick r:id="rId9"/>
            <a:extLst>
              <a:ext uri="{FF2B5EF4-FFF2-40B4-BE49-F238E27FC236}">
                <a16:creationId xmlns:a16="http://schemas.microsoft.com/office/drawing/2014/main" id="{6C6C8EC6-4932-BB5A-F95C-FA4B2328CA8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46" name="Picture 45">
            <a:hlinkClick r:id="rId11"/>
            <a:extLst>
              <a:ext uri="{FF2B5EF4-FFF2-40B4-BE49-F238E27FC236}">
                <a16:creationId xmlns:a16="http://schemas.microsoft.com/office/drawing/2014/main" id="{E9EB6AB2-3F13-27ED-1AF5-BDD25CD2709E}"/>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47" name="TextBox 46">
            <a:hlinkClick r:id="rId13"/>
            <a:extLst>
              <a:ext uri="{FF2B5EF4-FFF2-40B4-BE49-F238E27FC236}">
                <a16:creationId xmlns:a16="http://schemas.microsoft.com/office/drawing/2014/main" id="{66D71F0A-9074-77FB-0E6A-46377A3F12DC}"/>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48" name="Picture 47">
            <a:hlinkClick r:id="rId14"/>
            <a:extLst>
              <a:ext uri="{FF2B5EF4-FFF2-40B4-BE49-F238E27FC236}">
                <a16:creationId xmlns:a16="http://schemas.microsoft.com/office/drawing/2014/main" id="{C46910F4-98FE-2732-36BF-98B23B82B559}"/>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227175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1/23/2023</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1/23/2023</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0"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1/23/2023</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8E0805-44E8-7B84-6C22-4C0DB68B3EC5}"/>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LUNCH MENUE</a:t>
            </a:r>
            <a:endParaRPr lang="en-US" dirty="0"/>
          </a:p>
        </p:txBody>
      </p:sp>
      <p:sp>
        <p:nvSpPr>
          <p:cNvPr id="10" name="Title 9">
            <a:extLst>
              <a:ext uri="{FF2B5EF4-FFF2-40B4-BE49-F238E27FC236}">
                <a16:creationId xmlns:a16="http://schemas.microsoft.com/office/drawing/2014/main" id="{2B73A76E-52CD-9F15-AD9C-443F0703864A}"/>
              </a:ext>
            </a:extLst>
          </p:cNvPr>
          <p:cNvSpPr txBox="1">
            <a:spLocks noGrp="1"/>
          </p:cNvSpPr>
          <p:nvPr>
            <p:ph type="title" idx="4294967295"/>
          </p:nvPr>
        </p:nvSpPr>
        <p:spPr>
          <a:xfrm>
            <a:off x="8264506" y="52896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000" b="0" i="0" u="none" strike="noStrike" kern="1200" cap="none" spc="-300" normalizeH="0" baseline="0" noProof="0" dirty="0">
                <a:ln w="38100">
                  <a:solidFill>
                    <a:srgbClr val="047733"/>
                  </a:solidFill>
                </a:ln>
                <a:solidFill>
                  <a:schemeClr val="bg1"/>
                </a:solidFill>
                <a:effectLst/>
                <a:uLnTx/>
                <a:uFillTx/>
                <a:latin typeface="Arial Black" panose="020B0604020202020204" pitchFamily="34" charset="0"/>
                <a:ea typeface="+mn-ea"/>
                <a:cs typeface="Arial Black" panose="020B0604020202020204" pitchFamily="34" charset="0"/>
              </a:rPr>
              <a:t>FEB</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2023</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0B0F56DA-96C1-078A-A5DC-CAD2FEE8C363}"/>
              </a:ext>
            </a:extLst>
          </p:cNvPr>
          <p:cNvSpPr txBox="1"/>
          <p:nvPr/>
        </p:nvSpPr>
        <p:spPr>
          <a:xfrm>
            <a:off x="8499846" y="3676385"/>
            <a:ext cx="1527463" cy="212365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Grade 9-12 are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Offered ½ 100%</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Juice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 HS Only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Milk Served Daily</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3">
            <a:extLst>
              <a:ext uri="{FF2B5EF4-FFF2-40B4-BE49-F238E27FC236}">
                <a16:creationId xmlns:a16="http://schemas.microsoft.com/office/drawing/2014/main" id="{5DD66F24-7291-FDDC-7845-175CA4F86FC0}"/>
              </a:ext>
            </a:extLst>
          </p:cNvPr>
          <p:cNvGraphicFramePr>
            <a:graphicFrameLocks noGrp="1"/>
          </p:cNvGraphicFramePr>
          <p:nvPr>
            <p:extLst>
              <p:ext uri="{D42A27DB-BD31-4B8C-83A1-F6EECF244321}">
                <p14:modId xmlns:p14="http://schemas.microsoft.com/office/powerpoint/2010/main" val="4205146038"/>
              </p:ext>
            </p:extLst>
          </p:nvPr>
        </p:nvGraphicFramePr>
        <p:xfrm>
          <a:off x="68516" y="356699"/>
          <a:ext cx="8275257" cy="632625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Lasagna </a:t>
                      </a:r>
                    </a:p>
                    <a:p>
                      <a:pPr algn="l"/>
                      <a:r>
                        <a:rPr lang="en-US" sz="1200" spc="0" dirty="0">
                          <a:latin typeface="+mn-lt"/>
                          <a:cs typeface="Arial" panose="020B0604020202020204" pitchFamily="34" charset="0"/>
                        </a:rPr>
                        <a:t>      Bread Stick</a:t>
                      </a:r>
                    </a:p>
                    <a:p>
                      <a:pPr algn="l"/>
                      <a:r>
                        <a:rPr lang="en-US" sz="1200" spc="0" dirty="0">
                          <a:latin typeface="+mn-lt"/>
                          <a:cs typeface="Arial" panose="020B0604020202020204" pitchFamily="34" charset="0"/>
                        </a:rPr>
                        <a:t>      Fresh Veggie Cup</a:t>
                      </a:r>
                    </a:p>
                    <a:p>
                      <a:pPr algn="l"/>
                      <a:r>
                        <a:rPr lang="en-US" sz="1200" spc="0" dirty="0">
                          <a:latin typeface="+mn-lt"/>
                          <a:cs typeface="Arial" panose="020B0604020202020204" pitchFamily="34" charset="0"/>
                        </a:rPr>
                        <a:t>      Fruit</a:t>
                      </a:r>
                    </a:p>
                    <a:p>
                      <a:pPr algn="l"/>
                      <a:r>
                        <a:rPr lang="en-US" sz="1200" spc="0" dirty="0">
                          <a:latin typeface="+mn-lt"/>
                          <a:cs typeface="Arial" panose="020B0604020202020204" pitchFamily="34" charset="0"/>
                        </a:rPr>
                        <a:t>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Meatballs &amp; Gravy</a:t>
                      </a:r>
                    </a:p>
                    <a:p>
                      <a:r>
                        <a:rPr lang="en-US" sz="1200" spc="0" dirty="0">
                          <a:latin typeface="+mn-lt"/>
                          <a:cs typeface="Arial" panose="020B0604020202020204" pitchFamily="34" charset="0"/>
                        </a:rPr>
                        <a:t>       Mash Potatoes </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Roll</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Chicken Sandwich</a:t>
                      </a:r>
                    </a:p>
                    <a:p>
                      <a:pPr algn="l"/>
                      <a:r>
                        <a:rPr lang="en-US" sz="1200" spc="0" dirty="0">
                          <a:latin typeface="+mn-lt"/>
                          <a:cs typeface="Arial" panose="020B0604020202020204" pitchFamily="34" charset="0"/>
                        </a:rPr>
                        <a:t>        Slice Tomato </a:t>
                      </a:r>
                    </a:p>
                    <a:p>
                      <a:pPr algn="l"/>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 </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Pizza</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Crunchy Tacos</a:t>
                      </a:r>
                    </a:p>
                    <a:p>
                      <a:r>
                        <a:rPr lang="en-US" sz="1200" spc="0" dirty="0">
                          <a:latin typeface="+mn-lt"/>
                          <a:cs typeface="Arial" panose="020B0604020202020204" pitchFamily="34" charset="0"/>
                        </a:rPr>
                        <a:t>      Beans</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Corn Muffin</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Nuggets </a:t>
                      </a:r>
                    </a:p>
                    <a:p>
                      <a:r>
                        <a:rPr lang="en-US" sz="1200" spc="0" dirty="0">
                          <a:latin typeface="+mn-lt"/>
                          <a:cs typeface="Arial" panose="020B0604020202020204" pitchFamily="34" charset="0"/>
                        </a:rPr>
                        <a:t>     Mac and Cheese </a:t>
                      </a:r>
                    </a:p>
                    <a:p>
                      <a:r>
                        <a:rPr lang="en-US" sz="1200" spc="0" dirty="0">
                          <a:latin typeface="+mn-lt"/>
                          <a:cs typeface="Arial" panose="020B0604020202020204" pitchFamily="34" charset="0"/>
                        </a:rPr>
                        <a:t>     Cucumbers Slices </a:t>
                      </a:r>
                    </a:p>
                    <a:p>
                      <a:r>
                        <a:rPr lang="en-US" sz="1200" spc="0" dirty="0">
                          <a:latin typeface="+mn-lt"/>
                          <a:cs typeface="Arial" panose="020B0604020202020204" pitchFamily="34" charset="0"/>
                        </a:rPr>
                        <a:t>     Carrots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Steak Fingers </a:t>
                      </a:r>
                    </a:p>
                    <a:p>
                      <a:r>
                        <a:rPr lang="en-US" sz="1200" spc="0" dirty="0">
                          <a:latin typeface="+mn-lt"/>
                          <a:cs typeface="Arial" panose="020B0604020202020204" pitchFamily="34" charset="0"/>
                        </a:rPr>
                        <a:t>       Mash Potatoes </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Roll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Burger</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Carrots </a:t>
                      </a:r>
                    </a:p>
                    <a:p>
                      <a:r>
                        <a:rPr lang="en-US" sz="1200" spc="0" dirty="0">
                          <a:latin typeface="+mn-lt"/>
                          <a:cs typeface="Arial" panose="020B0604020202020204" pitchFamily="34" charset="0"/>
                        </a:rPr>
                        <a:t>         French Fries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 </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Nacho Grande </a:t>
                      </a:r>
                    </a:p>
                    <a:p>
                      <a:r>
                        <a:rPr lang="en-US" sz="1200" spc="0" dirty="0">
                          <a:latin typeface="+mn-lt"/>
                          <a:cs typeface="Arial" panose="020B0604020202020204" pitchFamily="34" charset="0"/>
                        </a:rPr>
                        <a:t>        Pinto Beans</a:t>
                      </a:r>
                    </a:p>
                    <a:p>
                      <a:r>
                        <a:rPr lang="en-US" sz="1200" spc="0" dirty="0">
                          <a:latin typeface="+mn-lt"/>
                          <a:cs typeface="Arial" panose="020B0604020202020204" pitchFamily="34" charset="0"/>
                        </a:rPr>
                        <a:t>        Carrots </a:t>
                      </a:r>
                    </a:p>
                    <a:p>
                      <a:r>
                        <a:rPr lang="en-US" sz="1200" spc="0" dirty="0">
                          <a:latin typeface="+mn-lt"/>
                          <a:cs typeface="Arial" panose="020B0604020202020204" pitchFamily="34" charset="0"/>
                        </a:rPr>
                        <a:t>        Salsa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Spaghetti</a:t>
                      </a:r>
                    </a:p>
                    <a:p>
                      <a:r>
                        <a:rPr lang="en-US" sz="1200" spc="0" dirty="0">
                          <a:latin typeface="+mn-lt"/>
                          <a:cs typeface="Arial" panose="020B0604020202020204" pitchFamily="34" charset="0"/>
                        </a:rPr>
                        <a:t>          Garden  Salad </a:t>
                      </a:r>
                    </a:p>
                    <a:p>
                      <a:r>
                        <a:rPr lang="en-US" sz="1200" spc="0" dirty="0">
                          <a:latin typeface="+mn-lt"/>
                          <a:cs typeface="Arial" panose="020B0604020202020204" pitchFamily="34" charset="0"/>
                        </a:rPr>
                        <a:t>          Bread Stick</a:t>
                      </a:r>
                    </a:p>
                    <a:p>
                      <a:r>
                        <a:rPr lang="en-US" sz="1200" spc="0" dirty="0">
                          <a:latin typeface="+mn-lt"/>
                          <a:cs typeface="Arial" panose="020B0604020202020204" pitchFamily="34" charset="0"/>
                        </a:rPr>
                        <a:t>          Fresh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Bean &amp; Cheese Burrito</a:t>
                      </a:r>
                    </a:p>
                    <a:p>
                      <a:r>
                        <a:rPr lang="en-US" sz="1200" spc="0" dirty="0">
                          <a:latin typeface="+mn-lt"/>
                          <a:cs typeface="Arial" panose="020B0604020202020204" pitchFamily="34" charset="0"/>
                        </a:rPr>
                        <a:t> Broccoli</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Burger </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French Fries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Country Fried Steak</a:t>
                      </a:r>
                    </a:p>
                    <a:p>
                      <a:r>
                        <a:rPr lang="en-US" sz="1200" spc="0" dirty="0">
                          <a:latin typeface="+mn-lt"/>
                          <a:cs typeface="Arial" panose="020B0604020202020204" pitchFamily="34" charset="0"/>
                        </a:rPr>
                        <a:t>       Mash Potatoes </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Roll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Fajitas </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Carrots </a:t>
                      </a:r>
                    </a:p>
                    <a:p>
                      <a:r>
                        <a:rPr lang="en-US" sz="1200" spc="0" dirty="0">
                          <a:latin typeface="+mn-lt"/>
                          <a:cs typeface="Arial" panose="020B0604020202020204" pitchFamily="34" charset="0"/>
                        </a:rPr>
                        <a:t>         Salsa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Beef Mac </a:t>
                      </a:r>
                    </a:p>
                    <a:p>
                      <a:r>
                        <a:rPr lang="en-US" sz="1200" spc="0" dirty="0">
                          <a:latin typeface="+mn-lt"/>
                          <a:cs typeface="Arial" panose="020B0604020202020204" pitchFamily="34" charset="0"/>
                        </a:rPr>
                        <a:t>        Garden Salad </a:t>
                      </a:r>
                    </a:p>
                    <a:p>
                      <a:r>
                        <a:rPr lang="en-US" sz="1200" spc="0" dirty="0">
                          <a:latin typeface="+mn-lt"/>
                          <a:cs typeface="Arial" panose="020B0604020202020204" pitchFamily="34" charset="0"/>
                        </a:rPr>
                        <a:t>        Cucumbers </a:t>
                      </a:r>
                    </a:p>
                    <a:p>
                      <a:r>
                        <a:rPr lang="en-US" sz="1200" spc="0" dirty="0">
                          <a:latin typeface="+mn-lt"/>
                          <a:cs typeface="Arial" panose="020B0604020202020204" pitchFamily="34" charset="0"/>
                        </a:rPr>
                        <a:t>        Fruit</a:t>
                      </a:r>
                    </a:p>
                    <a:p>
                      <a:r>
                        <a:rPr lang="en-US" sz="1200" spc="0" dirty="0">
                          <a:latin typeface="+mn-lt"/>
                          <a:cs typeface="Arial" panose="020B0604020202020204" pitchFamily="34" charset="0"/>
                        </a:rPr>
                        <a:t>        Chocolate Pudding</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Nuggets </a:t>
                      </a:r>
                    </a:p>
                    <a:p>
                      <a:r>
                        <a:rPr lang="en-US" sz="1200" spc="0" dirty="0">
                          <a:latin typeface="+mn-lt"/>
                          <a:cs typeface="Arial" panose="020B0604020202020204" pitchFamily="34" charset="0"/>
                        </a:rPr>
                        <a:t>         Mac and Cheese </a:t>
                      </a:r>
                    </a:p>
                    <a:p>
                      <a:r>
                        <a:rPr lang="en-US" sz="1200" spc="0" dirty="0">
                          <a:latin typeface="+mn-lt"/>
                          <a:cs typeface="Arial" panose="020B0604020202020204" pitchFamily="34" charset="0"/>
                        </a:rPr>
                        <a:t>         Fresh Veggie Cup</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Hot Dog </a:t>
                      </a:r>
                    </a:p>
                    <a:p>
                      <a:r>
                        <a:rPr lang="en-US" sz="1200" spc="0" dirty="0">
                          <a:latin typeface="+mn-lt"/>
                          <a:cs typeface="Arial" panose="020B0604020202020204" pitchFamily="34" charset="0"/>
                        </a:rPr>
                        <a:t>            Cucumbers</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 </a:t>
                      </a:r>
                    </a:p>
                    <a:p>
                      <a:r>
                        <a:rPr lang="en-US" sz="1200" spc="0" dirty="0">
                          <a:latin typeface="+mn-lt"/>
                          <a:cs typeface="Arial" panose="020B0604020202020204" pitchFamily="34" charset="0"/>
                        </a:rPr>
                        <a:t>            Cookies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Chicken </a:t>
                      </a:r>
                    </a:p>
                    <a:p>
                      <a:r>
                        <a:rPr lang="en-US" sz="1200" spc="0" dirty="0">
                          <a:latin typeface="+mn-lt"/>
                          <a:cs typeface="Arial" panose="020B0604020202020204" pitchFamily="34" charset="0"/>
                        </a:rPr>
                        <a:t>          Quesadilla </a:t>
                      </a:r>
                    </a:p>
                    <a:p>
                      <a:r>
                        <a:rPr lang="en-US" sz="1200" spc="0" dirty="0">
                          <a:latin typeface="+mn-lt"/>
                          <a:cs typeface="Arial" panose="020B0604020202020204" pitchFamily="34" charset="0"/>
                        </a:rPr>
                        <a:t>          Garden Salad </a:t>
                      </a:r>
                    </a:p>
                    <a:p>
                      <a:r>
                        <a:rPr lang="en-US" sz="1200" spc="0" dirty="0">
                          <a:latin typeface="+mn-lt"/>
                          <a:cs typeface="Arial" panose="020B0604020202020204" pitchFamily="34" charset="0"/>
                        </a:rPr>
                        <a:t>          Tomato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endParaRPr lang="en-US" sz="1200" spc="0" dirty="0">
                        <a:latin typeface="+mn-lt"/>
                        <a:cs typeface="Arial" panose="020B0604020202020204" pitchFamily="34" charset="0"/>
                      </a:endParaRPr>
                    </a:p>
                    <a:p>
                      <a:r>
                        <a:rPr lang="en-US" sz="1200" spc="0" dirty="0">
                          <a:latin typeface="+mn-lt"/>
                          <a:cs typeface="Arial" panose="020B0604020202020204" pitchFamily="34" charset="0"/>
                        </a:rPr>
                        <a:t>        Frito Pie</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Fresh Veggie Cup</a:t>
                      </a:r>
                    </a:p>
                    <a:p>
                      <a:r>
                        <a:rPr lang="en-US" sz="1200" spc="0">
                          <a:latin typeface="+mn-lt"/>
                          <a:cs typeface="Arial" panose="020B0604020202020204" pitchFamily="34" charset="0"/>
                        </a:rPr>
                        <a:t>       Frui</a:t>
                      </a:r>
                      <a:r>
                        <a:rPr lang="en-US" sz="1200" spc="0" dirty="0">
                          <a:latin typeface="+mn-lt"/>
                          <a:cs typeface="Arial" panose="020B0604020202020204" pitchFamily="34" charset="0"/>
                        </a:rPr>
                        <a:t>t</a:t>
                      </a:r>
                      <a:endParaRPr lang="en-US" sz="1200" spc="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6" name="TextBox 5">
            <a:extLst>
              <a:ext uri="{FF2B5EF4-FFF2-40B4-BE49-F238E27FC236}">
                <a16:creationId xmlns:a16="http://schemas.microsoft.com/office/drawing/2014/main" id="{2A55A8D8-6BC4-4967-4F4A-22095264DAF0}"/>
              </a:ext>
            </a:extLst>
          </p:cNvPr>
          <p:cNvSpPr txBox="1"/>
          <p:nvPr/>
        </p:nvSpPr>
        <p:spPr>
          <a:xfrm>
            <a:off x="8475294" y="1012928"/>
            <a:ext cx="1488086" cy="276999"/>
          </a:xfrm>
          <a:prstGeom prst="rect">
            <a:avLst/>
          </a:prstGeom>
          <a:noFill/>
        </p:spPr>
        <p:txBody>
          <a:bodyPr wrap="square" rtlCol="0">
            <a:spAutoFit/>
          </a:bodyPr>
          <a:lstStyle/>
          <a:p>
            <a:pPr algn="ctr"/>
            <a:r>
              <a:rPr lang="en-US" sz="1200" b="1" dirty="0">
                <a:ln w="28575">
                  <a:noFill/>
                </a:ln>
                <a:latin typeface="Arial" panose="020B0604020202020204" pitchFamily="34" charset="0"/>
                <a:cs typeface="Arial" panose="020B0604020202020204" pitchFamily="34" charset="0"/>
              </a:rPr>
              <a:t>GEAR UP FOR</a:t>
            </a:r>
          </a:p>
        </p:txBody>
      </p:sp>
      <p:sp>
        <p:nvSpPr>
          <p:cNvPr id="7" name="TextBox 6">
            <a:extLst>
              <a:ext uri="{FF2B5EF4-FFF2-40B4-BE49-F238E27FC236}">
                <a16:creationId xmlns:a16="http://schemas.microsoft.com/office/drawing/2014/main" id="{62A1D7A1-3E05-D6A7-77FF-2DBBA0DFA46A}"/>
              </a:ext>
            </a:extLst>
          </p:cNvPr>
          <p:cNvSpPr txBox="1"/>
          <p:nvPr/>
        </p:nvSpPr>
        <p:spPr>
          <a:xfrm>
            <a:off x="8444727" y="1171803"/>
            <a:ext cx="1544411" cy="892552"/>
          </a:xfrm>
          <a:prstGeom prst="rect">
            <a:avLst/>
          </a:prstGeom>
          <a:noFill/>
        </p:spPr>
        <p:txBody>
          <a:bodyPr wrap="square" rtlCol="0">
            <a:spAutoFit/>
          </a:bodyPr>
          <a:lstStyle/>
          <a:p>
            <a:pPr algn="ctr"/>
            <a:r>
              <a:rPr lang="en-US" sz="2600" spc="-150" dirty="0">
                <a:ln w="28575">
                  <a:solidFill>
                    <a:srgbClr val="A30C11"/>
                  </a:solidFill>
                </a:ln>
                <a:solidFill>
                  <a:schemeClr val="bg1"/>
                </a:solidFill>
                <a:latin typeface="Arial Black" panose="020B0604020202020204" pitchFamily="34" charset="0"/>
                <a:cs typeface="Arial Black" panose="020B0604020202020204" pitchFamily="34" charset="0"/>
              </a:rPr>
              <a:t>TRACK &amp; FIELD</a:t>
            </a:r>
            <a:endParaRPr lang="en-US" sz="2600" spc="-150" dirty="0">
              <a:ln w="28575">
                <a:solidFill>
                  <a:srgbClr val="A30C11"/>
                </a:solidFill>
              </a:ln>
              <a:solidFill>
                <a:schemeClr val="bg1"/>
              </a:solidFill>
            </a:endParaRPr>
          </a:p>
        </p:txBody>
      </p:sp>
      <p:sp>
        <p:nvSpPr>
          <p:cNvPr id="2" name="Date Placeholder 1">
            <a:extLst>
              <a:ext uri="{FF2B5EF4-FFF2-40B4-BE49-F238E27FC236}">
                <a16:creationId xmlns:a16="http://schemas.microsoft.com/office/drawing/2014/main" id="{D2223FBE-252F-9A74-8C30-29CF2A7D658D}"/>
              </a:ext>
            </a:extLst>
          </p:cNvPr>
          <p:cNvSpPr>
            <a:spLocks noGrp="1"/>
          </p:cNvSpPr>
          <p:nvPr>
            <p:ph type="dt" sz="half" idx="2"/>
          </p:nvPr>
        </p:nvSpPr>
        <p:spPr/>
        <p:txBody>
          <a:bodyPr/>
          <a:lstStyle/>
          <a:p>
            <a:pPr algn="r"/>
            <a:r>
              <a:rPr lang="en-US" dirty="0"/>
              <a:t>Updated 2/1/2023</a:t>
            </a:r>
          </a:p>
          <a:p>
            <a:pPr algn="r"/>
            <a:r>
              <a:rPr lang="en-US" dirty="0" err="1"/>
              <a:t>www.SquareMeals.org</a:t>
            </a:r>
            <a:endParaRPr lang="en-US" dirty="0"/>
          </a:p>
        </p:txBody>
      </p:sp>
    </p:spTree>
    <p:extLst>
      <p:ext uri="{BB962C8B-B14F-4D97-AF65-F5344CB8AC3E}">
        <p14:creationId xmlns:p14="http://schemas.microsoft.com/office/powerpoint/2010/main" val="2911582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79800</TotalTime>
  <Words>314</Words>
  <Application>Microsoft Office PowerPoint</Application>
  <PresentationFormat>Custom</PresentationFormat>
  <Paragraphs>138</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FEB MENU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212</cp:revision>
  <cp:lastPrinted>2023-01-09T14:56:02Z</cp:lastPrinted>
  <dcterms:created xsi:type="dcterms:W3CDTF">2018-01-29T19:14:57Z</dcterms:created>
  <dcterms:modified xsi:type="dcterms:W3CDTF">2023-01-23T15:25:19Z</dcterms:modified>
</cp:coreProperties>
</file>